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0" r:id="rId4"/>
    <p:sldId id="261" r:id="rId5"/>
    <p:sldId id="263" r:id="rId6"/>
    <p:sldId id="264" r:id="rId7"/>
    <p:sldId id="262" r:id="rId8"/>
    <p:sldId id="265" r:id="rId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FDD137-AA32-42CC-B9CF-A4D57D0F7DEE}" v="68" dt="2025-05-29T11:32:50.6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939" autoAdjust="0"/>
  </p:normalViewPr>
  <p:slideViewPr>
    <p:cSldViewPr snapToGrid="0">
      <p:cViewPr varScale="1">
        <p:scale>
          <a:sx n="54" d="100"/>
          <a:sy n="54" d="100"/>
        </p:scale>
        <p:origin x="82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go van der Wolf" userId="f4bcb53ac987e8e7" providerId="LiveId" clId="{CCFDD137-AA32-42CC-B9CF-A4D57D0F7DEE}"/>
    <pc:docChg chg="custSel addSld delSld modSld sldOrd">
      <pc:chgData name="Hugo van der Wolf" userId="f4bcb53ac987e8e7" providerId="LiveId" clId="{CCFDD137-AA32-42CC-B9CF-A4D57D0F7DEE}" dt="2025-05-29T11:32:50.608" v="3865"/>
      <pc:docMkLst>
        <pc:docMk/>
      </pc:docMkLst>
      <pc:sldChg chg="addSp modSp mod modNotesTx">
        <pc:chgData name="Hugo van der Wolf" userId="f4bcb53ac987e8e7" providerId="LiveId" clId="{CCFDD137-AA32-42CC-B9CF-A4D57D0F7DEE}" dt="2025-05-29T10:37:26.739" v="3857" actId="1037"/>
        <pc:sldMkLst>
          <pc:docMk/>
          <pc:sldMk cId="3262076671" sldId="256"/>
        </pc:sldMkLst>
        <pc:spChg chg="mod">
          <ac:chgData name="Hugo van der Wolf" userId="f4bcb53ac987e8e7" providerId="LiveId" clId="{CCFDD137-AA32-42CC-B9CF-A4D57D0F7DEE}" dt="2025-05-29T10:36:29.177" v="3776" actId="5793"/>
          <ac:spMkLst>
            <pc:docMk/>
            <pc:sldMk cId="3262076671" sldId="256"/>
            <ac:spMk id="3" creationId="{D07CE067-C88A-3A0D-1256-248A4AB04F87}"/>
          </ac:spMkLst>
        </pc:spChg>
        <pc:picChg chg="mod">
          <ac:chgData name="Hugo van der Wolf" userId="f4bcb53ac987e8e7" providerId="LiveId" clId="{CCFDD137-AA32-42CC-B9CF-A4D57D0F7DEE}" dt="2025-05-29T09:08:20.424" v="0" actId="1076"/>
          <ac:picMkLst>
            <pc:docMk/>
            <pc:sldMk cId="3262076671" sldId="256"/>
            <ac:picMk id="5" creationId="{FE7374A3-3A9C-B920-870A-7DE145EB5D05}"/>
          </ac:picMkLst>
        </pc:picChg>
        <pc:picChg chg="add mod">
          <ac:chgData name="Hugo van der Wolf" userId="f4bcb53ac987e8e7" providerId="LiveId" clId="{CCFDD137-AA32-42CC-B9CF-A4D57D0F7DEE}" dt="2025-05-29T10:37:26.739" v="3857" actId="1037"/>
          <ac:picMkLst>
            <pc:docMk/>
            <pc:sldMk cId="3262076671" sldId="256"/>
            <ac:picMk id="6" creationId="{A643BC15-534C-DC16-DA17-2C3D3EC3F969}"/>
          </ac:picMkLst>
        </pc:picChg>
      </pc:sldChg>
      <pc:sldChg chg="modSp mod modAnim modNotesTx">
        <pc:chgData name="Hugo van der Wolf" userId="f4bcb53ac987e8e7" providerId="LiveId" clId="{CCFDD137-AA32-42CC-B9CF-A4D57D0F7DEE}" dt="2025-05-29T09:58:40.524" v="1444" actId="20577"/>
        <pc:sldMkLst>
          <pc:docMk/>
          <pc:sldMk cId="648436508" sldId="257"/>
        </pc:sldMkLst>
        <pc:spChg chg="mod">
          <ac:chgData name="Hugo van der Wolf" userId="f4bcb53ac987e8e7" providerId="LiveId" clId="{CCFDD137-AA32-42CC-B9CF-A4D57D0F7DEE}" dt="2025-05-29T09:46:00.047" v="299" actId="6549"/>
          <ac:spMkLst>
            <pc:docMk/>
            <pc:sldMk cId="648436508" sldId="257"/>
            <ac:spMk id="2" creationId="{D49B28F6-BD0E-1717-EFD4-AE5BED694D47}"/>
          </ac:spMkLst>
        </pc:spChg>
        <pc:spChg chg="mod">
          <ac:chgData name="Hugo van der Wolf" userId="f4bcb53ac987e8e7" providerId="LiveId" clId="{CCFDD137-AA32-42CC-B9CF-A4D57D0F7DEE}" dt="2025-05-29T09:38:34.593" v="98" actId="255"/>
          <ac:spMkLst>
            <pc:docMk/>
            <pc:sldMk cId="648436508" sldId="257"/>
            <ac:spMk id="3" creationId="{9E002CE5-3F78-031B-302D-AE57628A89A8}"/>
          </ac:spMkLst>
        </pc:spChg>
      </pc:sldChg>
      <pc:sldChg chg="modSp del mod">
        <pc:chgData name="Hugo van der Wolf" userId="f4bcb53ac987e8e7" providerId="LiveId" clId="{CCFDD137-AA32-42CC-B9CF-A4D57D0F7DEE}" dt="2025-05-29T09:38:05.312" v="96" actId="2696"/>
        <pc:sldMkLst>
          <pc:docMk/>
          <pc:sldMk cId="1742312043" sldId="258"/>
        </pc:sldMkLst>
        <pc:spChg chg="mod">
          <ac:chgData name="Hugo van der Wolf" userId="f4bcb53ac987e8e7" providerId="LiveId" clId="{CCFDD137-AA32-42CC-B9CF-A4D57D0F7DEE}" dt="2025-05-29T09:25:21.729" v="40" actId="6549"/>
          <ac:spMkLst>
            <pc:docMk/>
            <pc:sldMk cId="1742312043" sldId="258"/>
            <ac:spMk id="3" creationId="{ED42E883-C262-B638-BC68-8D2EDA5FF3C7}"/>
          </ac:spMkLst>
        </pc:spChg>
      </pc:sldChg>
      <pc:sldChg chg="modSp new del mod ord">
        <pc:chgData name="Hugo van der Wolf" userId="f4bcb53ac987e8e7" providerId="LiveId" clId="{CCFDD137-AA32-42CC-B9CF-A4D57D0F7DEE}" dt="2025-05-29T09:17:09.952" v="20" actId="2696"/>
        <pc:sldMkLst>
          <pc:docMk/>
          <pc:sldMk cId="2863102887" sldId="259"/>
        </pc:sldMkLst>
        <pc:spChg chg="mod">
          <ac:chgData name="Hugo van der Wolf" userId="f4bcb53ac987e8e7" providerId="LiveId" clId="{CCFDD137-AA32-42CC-B9CF-A4D57D0F7DEE}" dt="2025-05-29T09:16:17.542" v="14" actId="5793"/>
          <ac:spMkLst>
            <pc:docMk/>
            <pc:sldMk cId="2863102887" sldId="259"/>
            <ac:spMk id="3" creationId="{A919F91B-661B-0034-FBA7-1BD4D4B15345}"/>
          </ac:spMkLst>
        </pc:spChg>
      </pc:sldChg>
      <pc:sldChg chg="modSp add mod modNotesTx">
        <pc:chgData name="Hugo van der Wolf" userId="f4bcb53ac987e8e7" providerId="LiveId" clId="{CCFDD137-AA32-42CC-B9CF-A4D57D0F7DEE}" dt="2025-05-29T10:34:34.933" v="3769"/>
        <pc:sldMkLst>
          <pc:docMk/>
          <pc:sldMk cId="2750571991" sldId="260"/>
        </pc:sldMkLst>
        <pc:spChg chg="mod">
          <ac:chgData name="Hugo van der Wolf" userId="f4bcb53ac987e8e7" providerId="LiveId" clId="{CCFDD137-AA32-42CC-B9CF-A4D57D0F7DEE}" dt="2025-05-29T10:34:34.933" v="3769"/>
          <ac:spMkLst>
            <pc:docMk/>
            <pc:sldMk cId="2750571991" sldId="260"/>
            <ac:spMk id="2" creationId="{9E54CF5F-473B-7646-91D6-52B03555D5CB}"/>
          </ac:spMkLst>
        </pc:spChg>
        <pc:spChg chg="mod">
          <ac:chgData name="Hugo van der Wolf" userId="f4bcb53ac987e8e7" providerId="LiveId" clId="{CCFDD137-AA32-42CC-B9CF-A4D57D0F7DEE}" dt="2025-05-29T09:39:03.613" v="99" actId="255"/>
          <ac:spMkLst>
            <pc:docMk/>
            <pc:sldMk cId="2750571991" sldId="260"/>
            <ac:spMk id="3" creationId="{7107B43A-309F-863C-7B27-B2AEBF902382}"/>
          </ac:spMkLst>
        </pc:spChg>
      </pc:sldChg>
      <pc:sldChg chg="modSp new mod ord modAnim modNotesTx">
        <pc:chgData name="Hugo van der Wolf" userId="f4bcb53ac987e8e7" providerId="LiveId" clId="{CCFDD137-AA32-42CC-B9CF-A4D57D0F7DEE}" dt="2025-05-29T11:28:42.822" v="3864" actId="20577"/>
        <pc:sldMkLst>
          <pc:docMk/>
          <pc:sldMk cId="1964020649" sldId="261"/>
        </pc:sldMkLst>
        <pc:spChg chg="mod">
          <ac:chgData name="Hugo van der Wolf" userId="f4bcb53ac987e8e7" providerId="LiveId" clId="{CCFDD137-AA32-42CC-B9CF-A4D57D0F7DEE}" dt="2025-05-29T10:34:38.720" v="3770"/>
          <ac:spMkLst>
            <pc:docMk/>
            <pc:sldMk cId="1964020649" sldId="261"/>
            <ac:spMk id="2" creationId="{6DB8F0B9-033E-1CDC-699D-7C663BDB9E68}"/>
          </ac:spMkLst>
        </pc:spChg>
        <pc:spChg chg="mod">
          <ac:chgData name="Hugo van der Wolf" userId="f4bcb53ac987e8e7" providerId="LiveId" clId="{CCFDD137-AA32-42CC-B9CF-A4D57D0F7DEE}" dt="2025-05-29T09:39:23.453" v="102" actId="20577"/>
          <ac:spMkLst>
            <pc:docMk/>
            <pc:sldMk cId="1964020649" sldId="261"/>
            <ac:spMk id="3" creationId="{9AFDCB31-87FB-AC2B-1F32-B1EFD22AA4BD}"/>
          </ac:spMkLst>
        </pc:spChg>
      </pc:sldChg>
      <pc:sldChg chg="modSp new mod">
        <pc:chgData name="Hugo van der Wolf" userId="f4bcb53ac987e8e7" providerId="LiveId" clId="{CCFDD137-AA32-42CC-B9CF-A4D57D0F7DEE}" dt="2025-05-29T10:34:47.423" v="3773"/>
        <pc:sldMkLst>
          <pc:docMk/>
          <pc:sldMk cId="3514526237" sldId="262"/>
        </pc:sldMkLst>
        <pc:spChg chg="mod">
          <ac:chgData name="Hugo van der Wolf" userId="f4bcb53ac987e8e7" providerId="LiveId" clId="{CCFDD137-AA32-42CC-B9CF-A4D57D0F7DEE}" dt="2025-05-29T10:34:47.423" v="3773"/>
          <ac:spMkLst>
            <pc:docMk/>
            <pc:sldMk cId="3514526237" sldId="262"/>
            <ac:spMk id="2" creationId="{3A7CE716-29BF-A35E-CBBD-9B1DD075F361}"/>
          </ac:spMkLst>
        </pc:spChg>
        <pc:spChg chg="mod">
          <ac:chgData name="Hugo van der Wolf" userId="f4bcb53ac987e8e7" providerId="LiveId" clId="{CCFDD137-AA32-42CC-B9CF-A4D57D0F7DEE}" dt="2025-05-29T09:39:58.878" v="109" actId="255"/>
          <ac:spMkLst>
            <pc:docMk/>
            <pc:sldMk cId="3514526237" sldId="262"/>
            <ac:spMk id="3" creationId="{BD71FE64-ABBC-CAF3-F2FF-1BD7656D5D1B}"/>
          </ac:spMkLst>
        </pc:spChg>
      </pc:sldChg>
      <pc:sldChg chg="modSp add mod modAnim modNotesTx">
        <pc:chgData name="Hugo van der Wolf" userId="f4bcb53ac987e8e7" providerId="LiveId" clId="{CCFDD137-AA32-42CC-B9CF-A4D57D0F7DEE}" dt="2025-05-29T10:34:41.615" v="3771"/>
        <pc:sldMkLst>
          <pc:docMk/>
          <pc:sldMk cId="2041536573" sldId="263"/>
        </pc:sldMkLst>
        <pc:spChg chg="mod">
          <ac:chgData name="Hugo van der Wolf" userId="f4bcb53ac987e8e7" providerId="LiveId" clId="{CCFDD137-AA32-42CC-B9CF-A4D57D0F7DEE}" dt="2025-05-29T10:34:41.615" v="3771"/>
          <ac:spMkLst>
            <pc:docMk/>
            <pc:sldMk cId="2041536573" sldId="263"/>
            <ac:spMk id="2" creationId="{85485BFC-CC94-CB0C-B612-8A14F1E99C7B}"/>
          </ac:spMkLst>
        </pc:spChg>
        <pc:spChg chg="mod">
          <ac:chgData name="Hugo van der Wolf" userId="f4bcb53ac987e8e7" providerId="LiveId" clId="{CCFDD137-AA32-42CC-B9CF-A4D57D0F7DEE}" dt="2025-05-29T09:39:38.963" v="105" actId="20577"/>
          <ac:spMkLst>
            <pc:docMk/>
            <pc:sldMk cId="2041536573" sldId="263"/>
            <ac:spMk id="3" creationId="{09D39E98-9480-0046-7C8D-3E2790B77DCB}"/>
          </ac:spMkLst>
        </pc:spChg>
      </pc:sldChg>
      <pc:sldChg chg="modSp add mod modAnim modNotesTx">
        <pc:chgData name="Hugo van der Wolf" userId="f4bcb53ac987e8e7" providerId="LiveId" clId="{CCFDD137-AA32-42CC-B9CF-A4D57D0F7DEE}" dt="2025-05-29T11:32:50.608" v="3865"/>
        <pc:sldMkLst>
          <pc:docMk/>
          <pc:sldMk cId="353531742" sldId="264"/>
        </pc:sldMkLst>
        <pc:spChg chg="mod">
          <ac:chgData name="Hugo van der Wolf" userId="f4bcb53ac987e8e7" providerId="LiveId" clId="{CCFDD137-AA32-42CC-B9CF-A4D57D0F7DEE}" dt="2025-05-29T10:34:44.271" v="3772"/>
          <ac:spMkLst>
            <pc:docMk/>
            <pc:sldMk cId="353531742" sldId="264"/>
            <ac:spMk id="2" creationId="{7A8DA36D-09D9-36A0-5F92-32B7F946D35D}"/>
          </ac:spMkLst>
        </pc:spChg>
        <pc:spChg chg="mod">
          <ac:chgData name="Hugo van der Wolf" userId="f4bcb53ac987e8e7" providerId="LiveId" clId="{CCFDD137-AA32-42CC-B9CF-A4D57D0F7DEE}" dt="2025-05-29T10:08:45.363" v="2233" actId="368"/>
          <ac:spMkLst>
            <pc:docMk/>
            <pc:sldMk cId="353531742" sldId="264"/>
            <ac:spMk id="3" creationId="{0D9CD61D-CBA3-CAE2-55D9-BFC5A8FE9770}"/>
          </ac:spMkLst>
        </pc:spChg>
      </pc:sldChg>
      <pc:sldChg chg="modSp new mod modNotesTx">
        <pc:chgData name="Hugo van der Wolf" userId="f4bcb53ac987e8e7" providerId="LiveId" clId="{CCFDD137-AA32-42CC-B9CF-A4D57D0F7DEE}" dt="2025-05-29T10:34:50.380" v="3774"/>
        <pc:sldMkLst>
          <pc:docMk/>
          <pc:sldMk cId="1079188241" sldId="265"/>
        </pc:sldMkLst>
        <pc:spChg chg="mod">
          <ac:chgData name="Hugo van der Wolf" userId="f4bcb53ac987e8e7" providerId="LiveId" clId="{CCFDD137-AA32-42CC-B9CF-A4D57D0F7DEE}" dt="2025-05-29T10:34:50.380" v="3774"/>
          <ac:spMkLst>
            <pc:docMk/>
            <pc:sldMk cId="1079188241" sldId="265"/>
            <ac:spMk id="2" creationId="{D50FE195-F308-E7A4-1D64-E0CCAB951185}"/>
          </ac:spMkLst>
        </pc:spChg>
        <pc:spChg chg="mod">
          <ac:chgData name="Hugo van der Wolf" userId="f4bcb53ac987e8e7" providerId="LiveId" clId="{CCFDD137-AA32-42CC-B9CF-A4D57D0F7DEE}" dt="2025-05-29T10:17:24.512" v="3144" actId="114"/>
          <ac:spMkLst>
            <pc:docMk/>
            <pc:sldMk cId="1079188241" sldId="265"/>
            <ac:spMk id="3" creationId="{42FB190D-E9A0-E139-A789-626C476C61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7D40B-68BA-47B8-A424-B0672B01CD04}" type="datetimeFigureOut">
              <a:rPr lang="nl-NL" smtClean="0"/>
              <a:t>29-5-2025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2A04B7-8169-4A1D-B170-7D323CE52EED}" type="slidenum">
              <a:rPr lang="nl-NL" smtClean="0"/>
              <a:t>‹nr.›</a:t>
            </a:fld>
            <a:endParaRPr lang="nl-NL"/>
          </a:p>
        </p:txBody>
      </p:sp>
    </p:spTree>
    <p:extLst>
      <p:ext uri="{BB962C8B-B14F-4D97-AF65-F5344CB8AC3E}">
        <p14:creationId xmlns:p14="http://schemas.microsoft.com/office/powerpoint/2010/main" val="1682891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Dames en Heren, goedenavond. Mijn naam is Hugo van der Wolf en ik ben vertaler vanuit het Engels. Ik doe dit samen met mijn </a:t>
            </a:r>
            <a:r>
              <a:rPr lang="nl-NL" dirty="0" err="1"/>
              <a:t>duopartner</a:t>
            </a:r>
            <a:r>
              <a:rPr lang="nl-NL" dirty="0"/>
              <a:t> Astrid </a:t>
            </a:r>
            <a:r>
              <a:rPr lang="nl-NL" dirty="0" err="1"/>
              <a:t>Meijn</a:t>
            </a:r>
            <a:r>
              <a:rPr lang="nl-NL" dirty="0"/>
              <a:t>. Ik ga u een paragraaf – in het Engels – voorlezen met daarbij de vraag of u enig idee heeft wat dit is, wie er aan het woord is en wanneer en waar het zich afspeelt.</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1</a:t>
            </a:fld>
            <a:endParaRPr lang="nl-NL"/>
          </a:p>
        </p:txBody>
      </p:sp>
    </p:spTree>
    <p:extLst>
      <p:ext uri="{BB962C8B-B14F-4D97-AF65-F5344CB8AC3E}">
        <p14:creationId xmlns:p14="http://schemas.microsoft.com/office/powerpoint/2010/main" val="3404612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fictie, maar gebaseerd op de woorden van de veertiende-eeuwse Engelse Mystica </a:t>
            </a:r>
            <a:r>
              <a:rPr lang="nl-NL" dirty="0" err="1"/>
              <a:t>Margery</a:t>
            </a:r>
            <a:r>
              <a:rPr lang="nl-NL" dirty="0"/>
              <a:t> Kempe. Haar boek, The </a:t>
            </a:r>
            <a:r>
              <a:rPr lang="nl-NL" dirty="0" err="1"/>
              <a:t>Book</a:t>
            </a:r>
            <a:r>
              <a:rPr lang="nl-NL" dirty="0"/>
              <a:t> of </a:t>
            </a:r>
            <a:r>
              <a:rPr lang="nl-NL" dirty="0" err="1"/>
              <a:t>Margery</a:t>
            </a:r>
            <a:r>
              <a:rPr lang="nl-NL" dirty="0"/>
              <a:t> Kempe, waarin zij verslag doet van haar ervaringen als vrouw met afwijkende geloofsopvattingen, een vrouw die meende dat Jezus aan haar verscheen, het volk daarover toesprak op marktpleinen en meerdere keren op bedevaart ging, zelfs naar Jeruzalem. Zij heeft een andere mystica ontmoet: Julian of Norwich en de Schotse schrijver en dichter Victoria </a:t>
            </a:r>
            <a:r>
              <a:rPr lang="nl-NL" dirty="0" err="1"/>
              <a:t>MacKenzie</a:t>
            </a:r>
            <a:r>
              <a:rPr lang="nl-NL" dirty="0"/>
              <a:t> heeft in 2023 een prachtig klein boekje geschreven met de </a:t>
            </a:r>
            <a:r>
              <a:rPr lang="nl-NL" b="0" dirty="0"/>
              <a:t>titel ‘</a:t>
            </a:r>
            <a:r>
              <a:rPr lang="nl-NL" sz="1200" b="0" dirty="0">
                <a:latin typeface="Times New Roman" panose="02020603050405020304" pitchFamily="18" charset="0"/>
                <a:cs typeface="Times New Roman" panose="02020603050405020304" pitchFamily="18" charset="0"/>
              </a:rPr>
              <a:t>For </a:t>
            </a:r>
            <a:r>
              <a:rPr lang="nl-NL" sz="1200" b="0" dirty="0" err="1">
                <a:latin typeface="Times New Roman" panose="02020603050405020304" pitchFamily="18" charset="0"/>
                <a:cs typeface="Times New Roman" panose="02020603050405020304" pitchFamily="18" charset="0"/>
              </a:rPr>
              <a:t>Thy</a:t>
            </a:r>
            <a:r>
              <a:rPr lang="nl-NL" sz="1200" b="0" dirty="0">
                <a:latin typeface="Times New Roman" panose="02020603050405020304" pitchFamily="18" charset="0"/>
                <a:cs typeface="Times New Roman" panose="02020603050405020304" pitchFamily="18" charset="0"/>
              </a:rPr>
              <a:t> Great </a:t>
            </a:r>
            <a:r>
              <a:rPr lang="nl-NL" sz="1200" b="0" dirty="0" err="1">
                <a:latin typeface="Times New Roman" panose="02020603050405020304" pitchFamily="18" charset="0"/>
                <a:cs typeface="Times New Roman" panose="02020603050405020304" pitchFamily="18" charset="0"/>
              </a:rPr>
              <a:t>Pain</a:t>
            </a:r>
            <a:r>
              <a:rPr lang="nl-NL" sz="1200" b="0" dirty="0">
                <a:latin typeface="Times New Roman" panose="02020603050405020304" pitchFamily="18" charset="0"/>
                <a:cs typeface="Times New Roman" panose="02020603050405020304" pitchFamily="18" charset="0"/>
              </a:rPr>
              <a:t> Have </a:t>
            </a:r>
            <a:r>
              <a:rPr lang="nl-NL" sz="1200" b="0" dirty="0" err="1">
                <a:latin typeface="Times New Roman" panose="02020603050405020304" pitchFamily="18" charset="0"/>
                <a:cs typeface="Times New Roman" panose="02020603050405020304" pitchFamily="18" charset="0"/>
              </a:rPr>
              <a:t>Mercy</a:t>
            </a:r>
            <a:r>
              <a:rPr lang="nl-NL" sz="1200" b="0" dirty="0">
                <a:latin typeface="Times New Roman" panose="02020603050405020304" pitchFamily="18" charset="0"/>
                <a:cs typeface="Times New Roman" panose="02020603050405020304" pitchFamily="18" charset="0"/>
              </a:rPr>
              <a:t> On My Little </a:t>
            </a:r>
            <a:r>
              <a:rPr lang="nl-NL" sz="1200" b="0" dirty="0" err="1">
                <a:latin typeface="Times New Roman" panose="02020603050405020304" pitchFamily="18" charset="0"/>
                <a:cs typeface="Times New Roman" panose="02020603050405020304" pitchFamily="18" charset="0"/>
              </a:rPr>
              <a:t>Pain</a:t>
            </a:r>
            <a:r>
              <a:rPr lang="nl-NL" sz="1200" b="0" dirty="0">
                <a:latin typeface="Times New Roman" panose="02020603050405020304" pitchFamily="18" charset="0"/>
                <a:cs typeface="Times New Roman" panose="02020603050405020304" pitchFamily="18" charset="0"/>
              </a:rPr>
              <a:t>’, waarin beide vrouwen om en om aan het woord komen. Ik stel voor dat we één zin uit dit fragment nader onder de loep nemen en dan zal ik u meenemen in een paar vertaaldilemma’s.</a:t>
            </a:r>
            <a:endParaRPr lang="nl-NL" b="0" dirty="0"/>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2</a:t>
            </a:fld>
            <a:endParaRPr lang="nl-NL"/>
          </a:p>
        </p:txBody>
      </p:sp>
    </p:spTree>
    <p:extLst>
      <p:ext uri="{BB962C8B-B14F-4D97-AF65-F5344CB8AC3E}">
        <p14:creationId xmlns:p14="http://schemas.microsoft.com/office/powerpoint/2010/main" val="510621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zin is op het eerste gezicht lollig, maar er spreekt ook angst, walging en schaamte uit. Deze vrouw realiseert zich dat ze door haar gedrag op de brandstapel kan komen en ze lacht haar angst een beetje weg.</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3</a:t>
            </a:fld>
            <a:endParaRPr lang="nl-NL"/>
          </a:p>
        </p:txBody>
      </p:sp>
    </p:spTree>
    <p:extLst>
      <p:ext uri="{BB962C8B-B14F-4D97-AF65-F5344CB8AC3E}">
        <p14:creationId xmlns:p14="http://schemas.microsoft.com/office/powerpoint/2010/main" val="4063689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Mijn eerste poging leverde eigenlijk twee zinnen op. Van ‘</a:t>
            </a:r>
            <a:r>
              <a:rPr lang="nl-NL" dirty="0" err="1"/>
              <a:t>scorch</a:t>
            </a:r>
            <a:r>
              <a:rPr lang="nl-NL" dirty="0"/>
              <a:t>’ heb ik vlamvatten gemaakt en </a:t>
            </a:r>
            <a:r>
              <a:rPr lang="nl-NL" dirty="0" err="1"/>
              <a:t>cooking</a:t>
            </a:r>
            <a:r>
              <a:rPr lang="nl-NL" dirty="0"/>
              <a:t> werd roosteren. Misschien is dat iets té? Toch was deze eerste poging nog een beetje te beheerst.</a:t>
            </a:r>
          </a:p>
          <a:p>
            <a:r>
              <a:rPr lang="nl-NL" dirty="0"/>
              <a:t>KLIK</a:t>
            </a:r>
          </a:p>
          <a:p>
            <a:r>
              <a:rPr lang="nl-NL" dirty="0"/>
              <a:t>Tweede poging: Toch gelukt om er een zin van te maken. ‘Ik zie al voor me’ is wat familiairder. ‘</a:t>
            </a:r>
            <a:r>
              <a:rPr lang="nl-NL" dirty="0" err="1"/>
              <a:t>bald</a:t>
            </a:r>
            <a:r>
              <a:rPr lang="nl-NL" dirty="0"/>
              <a:t> </a:t>
            </a:r>
            <a:r>
              <a:rPr lang="nl-NL" dirty="0" err="1"/>
              <a:t>and</a:t>
            </a:r>
            <a:r>
              <a:rPr lang="nl-NL" dirty="0"/>
              <a:t> </a:t>
            </a:r>
            <a:r>
              <a:rPr lang="nl-NL" dirty="0" err="1"/>
              <a:t>naked</a:t>
            </a:r>
            <a:r>
              <a:rPr lang="nl-NL" dirty="0"/>
              <a:t>’ werd wat lolliger, net als ‘</a:t>
            </a:r>
            <a:r>
              <a:rPr lang="nl-NL" dirty="0" err="1"/>
              <a:t>for</a:t>
            </a:r>
            <a:r>
              <a:rPr lang="nl-NL" dirty="0"/>
              <a:t> </a:t>
            </a:r>
            <a:r>
              <a:rPr lang="nl-NL" dirty="0" err="1"/>
              <a:t>all</a:t>
            </a:r>
            <a:r>
              <a:rPr lang="nl-NL" dirty="0"/>
              <a:t> te </a:t>
            </a:r>
            <a:r>
              <a:rPr lang="nl-NL" dirty="0" err="1"/>
              <a:t>world</a:t>
            </a:r>
            <a:r>
              <a:rPr lang="nl-NL" dirty="0"/>
              <a:t> </a:t>
            </a:r>
            <a:r>
              <a:rPr lang="nl-NL" dirty="0" err="1"/>
              <a:t>to</a:t>
            </a:r>
            <a:r>
              <a:rPr lang="nl-NL" dirty="0"/>
              <a:t> </a:t>
            </a:r>
            <a:r>
              <a:rPr lang="nl-NL" dirty="0" err="1"/>
              <a:t>see</a:t>
            </a:r>
            <a:r>
              <a:rPr lang="nl-NL" dirty="0"/>
              <a:t>’.</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4</a:t>
            </a:fld>
            <a:endParaRPr lang="nl-NL"/>
          </a:p>
        </p:txBody>
      </p:sp>
    </p:spTree>
    <p:extLst>
      <p:ext uri="{BB962C8B-B14F-4D97-AF65-F5344CB8AC3E}">
        <p14:creationId xmlns:p14="http://schemas.microsoft.com/office/powerpoint/2010/main" val="2855284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KLIK</a:t>
            </a:r>
          </a:p>
          <a:p>
            <a:r>
              <a:rPr lang="nl-NL" dirty="0"/>
              <a:t>Derde poging: </a:t>
            </a:r>
            <a:r>
              <a:rPr lang="nl-NL" dirty="0" err="1"/>
              <a:t>Scorch</a:t>
            </a:r>
            <a:r>
              <a:rPr lang="nl-NL" dirty="0"/>
              <a:t> kon beter en daar heb ik verschroeien van gemaakt. Blijft dichter bij het Engels en hiermee ruik je het bijna. ‘Roosteren’ (braden is ook nog een optie geweest) doet ook een beetje aan een barbecue denken en dat is niet de bedoeling. Dat ‘blootje’ was alles bij elkaar toch iets té lollig. ‘I </a:t>
            </a:r>
            <a:r>
              <a:rPr lang="nl-NL" dirty="0" err="1"/>
              <a:t>imagine</a:t>
            </a:r>
            <a:r>
              <a:rPr lang="nl-NL" dirty="0"/>
              <a:t>’ werkt op zich in deze zin wel goed met ‘ik zie al voor me’, maar de zin daarna begint ook met ‘I </a:t>
            </a:r>
            <a:r>
              <a:rPr lang="nl-NL" dirty="0" err="1"/>
              <a:t>imagine</a:t>
            </a:r>
            <a:r>
              <a:rPr lang="nl-NL" dirty="0"/>
              <a:t>’, en daar gaat het meer om hoorbare zaken: </a:t>
            </a:r>
            <a:r>
              <a:rPr lang="nl-NL" dirty="0" err="1"/>
              <a:t>sizzling</a:t>
            </a:r>
            <a:r>
              <a:rPr lang="nl-NL" dirty="0"/>
              <a:t> </a:t>
            </a:r>
            <a:r>
              <a:rPr lang="nl-NL" dirty="0" err="1"/>
              <a:t>etc</a:t>
            </a:r>
            <a:r>
              <a:rPr lang="nl-NL" dirty="0"/>
              <a:t>, dus om de herhaling te kunnen behouden moest het toch iets anders worden: ‘Ik stel me voor’.</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5</a:t>
            </a:fld>
            <a:endParaRPr lang="nl-NL"/>
          </a:p>
        </p:txBody>
      </p:sp>
    </p:spTree>
    <p:extLst>
      <p:ext uri="{BB962C8B-B14F-4D97-AF65-F5344CB8AC3E}">
        <p14:creationId xmlns:p14="http://schemas.microsoft.com/office/powerpoint/2010/main" val="2377833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Laatste ingeving: ‘voor de ogen van de wereld’. Hiermee is de lolligheid weer iets verder teruggebracht en het element van schaamte krijgt daarmee meer nadruk.</a:t>
            </a:r>
          </a:p>
          <a:p>
            <a:r>
              <a:rPr lang="nl-NL" dirty="0"/>
              <a:t>Bij vertalen gaat het om balans. In dit geval was de verleiding erg groot om de humor de boventoon te laten voeren, maar door steeds meerdere opties te overwegen, niet bang te zijn om weer terug te komen op een eerder gemaakte keuzes en vooral ook zinnen hardop uit te spreken, kom je steeds een stapje verder. Daarbij vind ik het zelf ook een meerwaarde hebben om samen te vertalen want iedereen heeft blinde vlekken.</a:t>
            </a:r>
          </a:p>
          <a:p>
            <a:r>
              <a:rPr lang="nl-NL" dirty="0"/>
              <a:t>Ik zal nu de finale versie van het hele fragment, zoals die pas gepubliceerd is in het tijdschrift Pluk, voorlezen.</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6</a:t>
            </a:fld>
            <a:endParaRPr lang="nl-NL"/>
          </a:p>
        </p:txBody>
      </p:sp>
    </p:spTree>
    <p:extLst>
      <p:ext uri="{BB962C8B-B14F-4D97-AF65-F5344CB8AC3E}">
        <p14:creationId xmlns:p14="http://schemas.microsoft.com/office/powerpoint/2010/main" val="2234200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Hartelijk dank voor uw aandacht.</a:t>
            </a:r>
          </a:p>
        </p:txBody>
      </p:sp>
      <p:sp>
        <p:nvSpPr>
          <p:cNvPr id="4" name="Tijdelijke aanduiding voor dianummer 3"/>
          <p:cNvSpPr>
            <a:spLocks noGrp="1"/>
          </p:cNvSpPr>
          <p:nvPr>
            <p:ph type="sldNum" sz="quarter" idx="5"/>
          </p:nvPr>
        </p:nvSpPr>
        <p:spPr/>
        <p:txBody>
          <a:bodyPr/>
          <a:lstStyle/>
          <a:p>
            <a:fld id="{002A04B7-8169-4A1D-B170-7D323CE52EED}" type="slidenum">
              <a:rPr lang="nl-NL" smtClean="0"/>
              <a:t>8</a:t>
            </a:fld>
            <a:endParaRPr lang="nl-NL"/>
          </a:p>
        </p:txBody>
      </p:sp>
    </p:spTree>
    <p:extLst>
      <p:ext uri="{BB962C8B-B14F-4D97-AF65-F5344CB8AC3E}">
        <p14:creationId xmlns:p14="http://schemas.microsoft.com/office/powerpoint/2010/main" val="315781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5781D-0E31-949E-E968-1B8618CA4FD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BB7CA83-4AF7-CCFF-A1DD-0E5C967D40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FF073E7-DBA5-B180-F9C8-C6AFF825F1FF}"/>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16E37595-5039-E5B6-13D7-E7FE4357348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78A9360-F0A1-C23A-4E91-D841F0AD93F2}"/>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65149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2E7D67-4332-FF25-D675-129C70BAFD2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57D5A42-F1C7-D0F6-C875-A1E79651CE2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3855FA5-4635-20F8-7C3C-FA1883FE6DC6}"/>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6CE92FCD-DA44-3811-A5F8-96184016328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AA13143-6CDD-8CD9-AA49-1EE1ACEA387A}"/>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1038914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E49159-369F-8C6D-2D85-C177506A48D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999C1B9-3935-B31F-23D1-5FD67C2596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D1032E1-FC17-E179-F3D4-FC85309074DB}"/>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2F690A00-BF81-A6B2-1755-F406EC85C4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ABAB695-EFA6-A874-922A-087C7E6932A1}"/>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1307258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8D748B-0B3B-C83D-0D9E-887D582E5D9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3B64E12-8991-D3E2-DDBE-B62F9EFE34A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C68B67E-DB86-0BEA-7891-BCEEE50EA8D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2A081ED-E427-341E-D57A-BA4D8EF89A7C}"/>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6" name="Tijdelijke aanduiding voor voettekst 5">
            <a:extLst>
              <a:ext uri="{FF2B5EF4-FFF2-40B4-BE49-F238E27FC236}">
                <a16:creationId xmlns:a16="http://schemas.microsoft.com/office/drawing/2014/main" id="{76D12616-74BC-8E7E-90BD-F6D67F4C846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6D3902F-B317-1B5F-2B03-F8C59B9B62AB}"/>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228366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95DDFD-2A92-596D-F82F-682FBD89BBB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DD444CB-A618-C146-19B3-C11C4918F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EEC98BF-8156-41A6-B011-94BD18DFDDE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99F2466-2C6C-26BA-6B1B-1744F686F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3A841C9-3A9E-10BD-3348-797720B9A85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DEF5BA2-F461-0DC8-2AD6-15D7208210B8}"/>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8" name="Tijdelijke aanduiding voor voettekst 7">
            <a:extLst>
              <a:ext uri="{FF2B5EF4-FFF2-40B4-BE49-F238E27FC236}">
                <a16:creationId xmlns:a16="http://schemas.microsoft.com/office/drawing/2014/main" id="{986D05FB-CC6B-48F4-D1E9-5823423FFD4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40AE890-E7B1-4959-CCFC-DE26E162B8F8}"/>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255893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746134-42FC-B3F4-DEEB-EB3B863FD9E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15E5DCE-ECE8-9F17-3E89-719F619B80CC}"/>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4" name="Tijdelijke aanduiding voor voettekst 3">
            <a:extLst>
              <a:ext uri="{FF2B5EF4-FFF2-40B4-BE49-F238E27FC236}">
                <a16:creationId xmlns:a16="http://schemas.microsoft.com/office/drawing/2014/main" id="{D47CE190-3A23-5C6B-8A33-1F1B4AD34D0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5C642F1-4824-807A-205D-DAA6D3F5578C}"/>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316710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384F254-6D17-1660-4E2C-84FE27F6CB74}"/>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3" name="Tijdelijke aanduiding voor voettekst 2">
            <a:extLst>
              <a:ext uri="{FF2B5EF4-FFF2-40B4-BE49-F238E27FC236}">
                <a16:creationId xmlns:a16="http://schemas.microsoft.com/office/drawing/2014/main" id="{C5BA4642-7945-EFAB-3620-D039815A7208}"/>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B5BC3E8-9723-1A9E-82E2-83121F320E92}"/>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1737970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EC166-0147-5C89-E8AA-F2C6490B094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699346D-F930-0930-DF29-2767A93D3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B7B558D-1DAC-8A02-514A-8F5429D67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913366D-86D6-FB4B-FC6A-21BD721B2407}"/>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6" name="Tijdelijke aanduiding voor voettekst 5">
            <a:extLst>
              <a:ext uri="{FF2B5EF4-FFF2-40B4-BE49-F238E27FC236}">
                <a16:creationId xmlns:a16="http://schemas.microsoft.com/office/drawing/2014/main" id="{46A72E60-A2AD-DECE-B289-93576CD36A7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B0D44B4-5389-2C37-C4AA-617734925144}"/>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1373459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1B7E6-A392-721B-A530-DB684C6FE37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39A77B5-6B24-B6D5-7879-07EAC7EAC2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D83686C-F49C-151E-2333-8B3B14C9E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95C36ED-91D8-B628-ADEF-466ECC94A262}"/>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6" name="Tijdelijke aanduiding voor voettekst 5">
            <a:extLst>
              <a:ext uri="{FF2B5EF4-FFF2-40B4-BE49-F238E27FC236}">
                <a16:creationId xmlns:a16="http://schemas.microsoft.com/office/drawing/2014/main" id="{BF7E6676-9702-B35C-7FE6-EF09268F901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071EA37-E5F0-DDF2-9BCD-7733A0F7E7B4}"/>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429485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E7AB74-1081-6A44-E90C-0F74B068055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844E39D-5EF7-40C6-36B4-0547EAECC76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D19AC52-FBF2-B841-DA3C-9CC76466A318}"/>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564C1EDC-75E4-A981-F79B-8A162B6E358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FAD3236-D3E1-93FF-3243-A6D578A2F294}"/>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354878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80300CB-5725-F158-A667-F533999AE9D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F845F78-8887-ABF5-E044-E0AB1A4EE79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6D32F4A-6BEF-5169-51A6-02EB2DE40601}"/>
              </a:ext>
            </a:extLst>
          </p:cNvPr>
          <p:cNvSpPr>
            <a:spLocks noGrp="1"/>
          </p:cNvSpPr>
          <p:nvPr>
            <p:ph type="dt" sz="half" idx="10"/>
          </p:nvPr>
        </p:nvSpPr>
        <p:spPr/>
        <p:txBody>
          <a:body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C2C2EE5C-5A7E-3973-FB59-0CBA0EC7CB9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0C4DCA-6ACB-53C7-CFA5-DBD5FB697D12}"/>
              </a:ext>
            </a:extLst>
          </p:cNvPr>
          <p:cNvSpPr>
            <a:spLocks noGrp="1"/>
          </p:cNvSpPr>
          <p:nvPr>
            <p:ph type="sldNum" sz="quarter" idx="12"/>
          </p:nvPr>
        </p:nvSpPr>
        <p:spPr/>
        <p:txBody>
          <a:bodyPr/>
          <a:lstStyle/>
          <a:p>
            <a:fld id="{E37C2D1C-E65C-4E81-81F9-8326EA00B992}" type="slidenum">
              <a:rPr lang="nl-NL" smtClean="0"/>
              <a:t>‹nr.›</a:t>
            </a:fld>
            <a:endParaRPr lang="nl-NL"/>
          </a:p>
        </p:txBody>
      </p:sp>
    </p:spTree>
    <p:extLst>
      <p:ext uri="{BB962C8B-B14F-4D97-AF65-F5344CB8AC3E}">
        <p14:creationId xmlns:p14="http://schemas.microsoft.com/office/powerpoint/2010/main" val="72881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F3CD76D-6445-9F79-5A37-985A5364E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D3486D7-161D-6798-B1F3-8E7CFAA99E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822F3D7-12A3-890C-8D6F-32B98B9812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C71F2A-E106-4A17-A90D-E3E4A753579C}" type="datetimeFigureOut">
              <a:rPr lang="nl-NL" smtClean="0"/>
              <a:t>29-5-2025</a:t>
            </a:fld>
            <a:endParaRPr lang="nl-NL"/>
          </a:p>
        </p:txBody>
      </p:sp>
      <p:sp>
        <p:nvSpPr>
          <p:cNvPr id="5" name="Tijdelijke aanduiding voor voettekst 4">
            <a:extLst>
              <a:ext uri="{FF2B5EF4-FFF2-40B4-BE49-F238E27FC236}">
                <a16:creationId xmlns:a16="http://schemas.microsoft.com/office/drawing/2014/main" id="{FFA80A77-C903-5BD0-32F6-4DBE047C8A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66F24B79-2758-903B-AC31-F7B8681DD6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7C2D1C-E65C-4E81-81F9-8326EA00B992}" type="slidenum">
              <a:rPr lang="nl-NL" smtClean="0"/>
              <a:t>‹nr.›</a:t>
            </a:fld>
            <a:endParaRPr lang="nl-NL"/>
          </a:p>
        </p:txBody>
      </p:sp>
    </p:spTree>
    <p:extLst>
      <p:ext uri="{BB962C8B-B14F-4D97-AF65-F5344CB8AC3E}">
        <p14:creationId xmlns:p14="http://schemas.microsoft.com/office/powerpoint/2010/main" val="245821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6B640-8665-8A43-B8B9-0D824D87CF34}"/>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D07CE067-C88A-3A0D-1256-248A4AB04F87}"/>
              </a:ext>
            </a:extLst>
          </p:cNvPr>
          <p:cNvSpPr>
            <a:spLocks noGrp="1"/>
          </p:cNvSpPr>
          <p:nvPr>
            <p:ph type="subTitle" idx="1"/>
          </p:nvPr>
        </p:nvSpPr>
        <p:spPr/>
        <p:txBody>
          <a:bodyPr>
            <a:normAutofit lnSpcReduction="10000"/>
          </a:bodyPr>
          <a:lstStyle/>
          <a:p>
            <a:endParaRPr lang="en-US" dirty="0"/>
          </a:p>
          <a:p>
            <a:r>
              <a:rPr lang="nl-NL" sz="2400" dirty="0" err="1">
                <a:latin typeface="Times New Roman" panose="02020603050405020304" pitchFamily="18" charset="0"/>
                <a:cs typeface="Times New Roman" panose="02020603050405020304" pitchFamily="18" charset="0"/>
              </a:rPr>
              <a:t>Entre’acte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Hugo van der Wolf</a:t>
            </a:r>
          </a:p>
          <a:p>
            <a:r>
              <a:rPr lang="en-US" dirty="0" err="1">
                <a:latin typeface="Times New Roman" panose="02020603050405020304" pitchFamily="18" charset="0"/>
                <a:cs typeface="Times New Roman" panose="02020603050405020304" pitchFamily="18" charset="0"/>
              </a:rPr>
              <a:t>Literair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vertaler</a:t>
            </a:r>
            <a:r>
              <a:rPr lang="en-US" dirty="0">
                <a:latin typeface="Times New Roman" panose="02020603050405020304" pitchFamily="18" charset="0"/>
                <a:cs typeface="Times New Roman" panose="02020603050405020304" pitchFamily="18" charset="0"/>
              </a:rPr>
              <a:t> Engels – </a:t>
            </a:r>
            <a:r>
              <a:rPr lang="en-US" dirty="0" err="1">
                <a:latin typeface="Times New Roman" panose="02020603050405020304" pitchFamily="18" charset="0"/>
                <a:cs typeface="Times New Roman" panose="02020603050405020304" pitchFamily="18" charset="0"/>
              </a:rPr>
              <a:t>Nederlands</a:t>
            </a:r>
            <a:endParaRPr lang="en-US" dirty="0">
              <a:latin typeface="Times New Roman" panose="02020603050405020304" pitchFamily="18" charset="0"/>
              <a:cs typeface="Times New Roman" panose="02020603050405020304" pitchFamily="18" charset="0"/>
            </a:endParaRPr>
          </a:p>
          <a:p>
            <a:endParaRPr lang="nl-NL" dirty="0">
              <a:latin typeface="Times New Roman" panose="02020603050405020304" pitchFamily="18" charset="0"/>
              <a:cs typeface="Times New Roman" panose="02020603050405020304" pitchFamily="18" charset="0"/>
            </a:endParaRPr>
          </a:p>
        </p:txBody>
      </p:sp>
      <p:pic>
        <p:nvPicPr>
          <p:cNvPr id="5" name="Afbeelding 4">
            <a:extLst>
              <a:ext uri="{FF2B5EF4-FFF2-40B4-BE49-F238E27FC236}">
                <a16:creationId xmlns:a16="http://schemas.microsoft.com/office/drawing/2014/main" id="{FE7374A3-3A9C-B920-870A-7DE145EB5D05}"/>
              </a:ext>
            </a:extLst>
          </p:cNvPr>
          <p:cNvPicPr>
            <a:picLocks noChangeAspect="1"/>
          </p:cNvPicPr>
          <p:nvPr/>
        </p:nvPicPr>
        <p:blipFill>
          <a:blip r:embed="rId3"/>
          <a:stretch>
            <a:fillRect/>
          </a:stretch>
        </p:blipFill>
        <p:spPr>
          <a:xfrm>
            <a:off x="1799041" y="900369"/>
            <a:ext cx="8593917" cy="2655631"/>
          </a:xfrm>
          <a:prstGeom prst="rect">
            <a:avLst/>
          </a:prstGeom>
        </p:spPr>
      </p:pic>
      <p:pic>
        <p:nvPicPr>
          <p:cNvPr id="6" name="Afbeelding 5" descr="Afbeelding met tekening, schets, kunst, lijntekening&#10;&#10;Door AI gegenereerde inhoud is mogelijk onjuist.">
            <a:extLst>
              <a:ext uri="{FF2B5EF4-FFF2-40B4-BE49-F238E27FC236}">
                <a16:creationId xmlns:a16="http://schemas.microsoft.com/office/drawing/2014/main" id="{A643BC15-534C-DC16-DA17-2C3D3EC3F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960" y="3848960"/>
            <a:ext cx="1170544" cy="1655762"/>
          </a:xfrm>
          <a:prstGeom prst="rect">
            <a:avLst/>
          </a:prstGeom>
        </p:spPr>
      </p:pic>
    </p:spTree>
    <p:extLst>
      <p:ext uri="{BB962C8B-B14F-4D97-AF65-F5344CB8AC3E}">
        <p14:creationId xmlns:p14="http://schemas.microsoft.com/office/powerpoint/2010/main" val="3262076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9B28F6-BD0E-1717-EFD4-AE5BED694D47}"/>
              </a:ext>
            </a:extLst>
          </p:cNvPr>
          <p:cNvSpPr>
            <a:spLocks noGrp="1"/>
          </p:cNvSpPr>
          <p:nvPr>
            <p:ph type="title"/>
          </p:nvPr>
        </p:nvSpPr>
        <p:spPr/>
        <p:txBody>
          <a:bodyPr>
            <a:normAutofit/>
          </a:bodyPr>
          <a:lstStyle/>
          <a:p>
            <a:pPr algn="ctr"/>
            <a:r>
              <a:rPr lang="nl-NL" sz="3200" dirty="0" err="1">
                <a:latin typeface="Times New Roman" panose="02020603050405020304" pitchFamily="18" charset="0"/>
                <a:cs typeface="Times New Roman" panose="02020603050405020304" pitchFamily="18" charset="0"/>
              </a:rPr>
              <a:t>Entre’acte</a:t>
            </a:r>
            <a:r>
              <a:rPr lang="nl-NL" sz="3200" dirty="0">
                <a:latin typeface="Times New Roman" panose="02020603050405020304" pitchFamily="18" charset="0"/>
                <a:cs typeface="Times New Roman" panose="02020603050405020304" pitchFamily="18" charset="0"/>
              </a:rPr>
              <a:t> bij Vertalersgeluktournee juni 2025</a:t>
            </a:r>
          </a:p>
        </p:txBody>
      </p:sp>
      <p:sp>
        <p:nvSpPr>
          <p:cNvPr id="3" name="Tijdelijke aanduiding voor inhoud 2">
            <a:extLst>
              <a:ext uri="{FF2B5EF4-FFF2-40B4-BE49-F238E27FC236}">
                <a16:creationId xmlns:a16="http://schemas.microsoft.com/office/drawing/2014/main" id="{9E002CE5-3F78-031B-302D-AE57628A89A8}"/>
              </a:ext>
            </a:extLst>
          </p:cNvPr>
          <p:cNvSpPr>
            <a:spLocks noGrp="1"/>
          </p:cNvSpPr>
          <p:nvPr>
            <p:ph idx="1"/>
          </p:nvPr>
        </p:nvSpPr>
        <p:spPr/>
        <p:txBody>
          <a:bodyPr/>
          <a:lstStyle/>
          <a:p>
            <a:pPr marL="0" indent="0" algn="ctr">
              <a:lnSpc>
                <a:spcPct val="150000"/>
              </a:lnSpc>
              <a:buNone/>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I do not want to burn, not in this life or the next. I imagine how my clothes and hair would scorch first, and I’d be naked and bald, cooking for all the world to see. I imagine the meat of myself sizzling, the fat of my breasts and belly spitting, the skin of my arms crisping. How long until my tongue burnt off and I could no longer scream?</a:t>
            </a:r>
            <a:endParaRPr lang="nl-NL"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64843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723D-43F2-8B7A-4172-CB76571A48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54CF5F-473B-7646-91D6-52B03555D5CB}"/>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7107B43A-309F-863C-7B27-B2AEBF902382}"/>
              </a:ext>
            </a:extLst>
          </p:cNvPr>
          <p:cNvSpPr>
            <a:spLocks noGrp="1"/>
          </p:cNvSpPr>
          <p:nvPr>
            <p:ph idx="1"/>
          </p:nvPr>
        </p:nvSpPr>
        <p:spPr/>
        <p:txBody>
          <a:bodyPr/>
          <a:lstStyle/>
          <a:p>
            <a:pPr marL="0" indent="0" algn="ctr">
              <a:lnSpc>
                <a:spcPct val="150000"/>
              </a:lnSpc>
              <a:buNone/>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I do not want to burn, not in this life or the next.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I imagine how my clothes and hair would scorch first, and I’d be naked and bald, cooking for all the world to see. </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I imagine the meat of myself sizzling, the fat of my breasts and belly spitting, the skin of my arms crisping. How long until my tongue burnt off and I could no longer scream?</a:t>
            </a:r>
            <a:endParaRPr lang="nl-NL"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2750571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8F0B9-033E-1CDC-699D-7C663BDB9E68}"/>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9AFDCB31-87FB-AC2B-1F32-B1EFD22AA4BD}"/>
              </a:ext>
            </a:extLst>
          </p:cNvPr>
          <p:cNvSpPr>
            <a:spLocks noGrp="1"/>
          </p:cNvSpPr>
          <p:nvPr>
            <p:ph idx="1"/>
          </p:nvPr>
        </p:nvSpPr>
        <p:spPr/>
        <p:txBody>
          <a:bodyPr/>
          <a:lstStyle/>
          <a:p>
            <a:r>
              <a:rPr lang="en-US" sz="2400" kern="100" dirty="0">
                <a:latin typeface="Times New Roman" panose="02020603050405020304" pitchFamily="18" charset="0"/>
                <a:ea typeface="Calibri" panose="020F0502020204030204" pitchFamily="34" charset="0"/>
                <a:cs typeface="Times New Roman" panose="02020603050405020304" pitchFamily="18" charset="0"/>
              </a:rPr>
              <a:t>I imagine how my clothes and hair would scorch first, and I’d be naked and bald, cooking for all the world to see. (24 w.)</a:t>
            </a:r>
          </a:p>
          <a:p>
            <a:endParaRPr lang="en-US"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1. Ik bedenk hoe mijn kleren en mijn haar als eerste vlam zouden vatten en ik bloot en kaal zou zijn. Dat de hele wereld me zou kunnen zien roosteren. (30 w.)</a:t>
            </a:r>
          </a:p>
          <a:p>
            <a:endParaRPr lang="nl-NL"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2. Ik zie al voor me hoe mijn kleren en mijn haar als eerste vlamvatten en dan sta ik daar in mijn blootje met een kale kop voor jan en alleman te blakeren. (32 w.)</a:t>
            </a: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196402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03F3B-CB6D-DFAE-4FE4-1BF54E3C31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485BFC-CC94-CB0C-B612-8A14F1E99C7B}"/>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09D39E98-9480-0046-7C8D-3E2790B77DCB}"/>
              </a:ext>
            </a:extLst>
          </p:cNvPr>
          <p:cNvSpPr>
            <a:spLocks noGrp="1"/>
          </p:cNvSpPr>
          <p:nvPr>
            <p:ph idx="1"/>
          </p:nvPr>
        </p:nvSpPr>
        <p:spPr/>
        <p:txBody>
          <a:bodyPr/>
          <a:lstStyle/>
          <a:p>
            <a:r>
              <a:rPr lang="en-US" sz="2400" kern="100" dirty="0">
                <a:latin typeface="Times New Roman" panose="02020603050405020304" pitchFamily="18" charset="0"/>
                <a:ea typeface="Calibri" panose="020F0502020204030204" pitchFamily="34" charset="0"/>
                <a:cs typeface="Times New Roman" panose="02020603050405020304" pitchFamily="18" charset="0"/>
              </a:rPr>
              <a:t>I imagine how my clothes and hair would scorch first, and I’d be naked and bald, cooking for all the world to see. (24 w.)</a:t>
            </a:r>
          </a:p>
          <a:p>
            <a:endParaRPr lang="en-US"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2. Ik zie al voor me hoe mijn kleren en mijn haar als eerste vlamvatten en dan sta ik daar in mijn blootje met een kale kop voor jan en alleman te blakeren. (32 w.)</a:t>
            </a:r>
          </a:p>
          <a:p>
            <a:endParaRPr lang="nl-NL"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3. Ik stel me voor hoe mijn kleren en mijn haar als eerste zouden verschroeien en hoe ik daar naakt en kaal voor jan en alleman zou staan te blakeren. (29 w.)</a:t>
            </a: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204153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2D49C-89EC-9818-5F68-16E4668C4F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8DA36D-09D9-36A0-5F92-32B7F946D35D}"/>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0D9CD61D-CBA3-CAE2-55D9-BFC5A8FE9770}"/>
              </a:ext>
            </a:extLst>
          </p:cNvPr>
          <p:cNvSpPr>
            <a:spLocks noGrp="1"/>
          </p:cNvSpPr>
          <p:nvPr>
            <p:ph idx="1"/>
          </p:nvPr>
        </p:nvSpPr>
        <p:spPr/>
        <p:txBody>
          <a:bodyPr/>
          <a:lstStyle/>
          <a:p>
            <a:r>
              <a:rPr lang="en-US" sz="2400" kern="100" dirty="0">
                <a:latin typeface="Times New Roman" panose="02020603050405020304" pitchFamily="18" charset="0"/>
                <a:ea typeface="Calibri" panose="020F0502020204030204" pitchFamily="34" charset="0"/>
                <a:cs typeface="Times New Roman" panose="02020603050405020304" pitchFamily="18" charset="0"/>
              </a:rPr>
              <a:t>I imagine how my clothes and hair would scorch first, and I’d be naked and bald, cooking for all the world to see. (24 w.)</a:t>
            </a:r>
          </a:p>
          <a:p>
            <a:endParaRPr lang="en-US"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3. Ik stel me voor hoe mijn kleren en mijn haar als eerste zouden verschroeien en hoe ik daar naakt en kaal voor jan en alleman zou staan te blakeren. (29 w.)</a:t>
            </a:r>
          </a:p>
          <a:p>
            <a:endParaRPr lang="nl-NL" sz="2400" kern="100" dirty="0">
              <a:latin typeface="Times New Roman" panose="02020603050405020304" pitchFamily="18" charset="0"/>
              <a:ea typeface="Calibri" panose="020F0502020204030204" pitchFamily="34" charset="0"/>
              <a:cs typeface="Times New Roman" panose="02020603050405020304" pitchFamily="18" charset="0"/>
            </a:endParaRPr>
          </a:p>
          <a:p>
            <a:r>
              <a:rPr lang="nl-NL" sz="2400" kern="100" dirty="0">
                <a:latin typeface="Times New Roman" panose="02020603050405020304" pitchFamily="18" charset="0"/>
                <a:ea typeface="Calibri" panose="020F0502020204030204" pitchFamily="34" charset="0"/>
                <a:cs typeface="Times New Roman" panose="02020603050405020304" pitchFamily="18" charset="0"/>
              </a:rPr>
              <a:t>4. Ik stel me voor hoe mijn kleren en mijn haar als eerste zouden verschroeien en hoe ik daar naakt en kaal voor de ogen van de wereld zou staan te blakeren. (31w.)</a:t>
            </a: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35353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7CE716-29BF-A35E-CBBD-9B1DD075F361}"/>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BD71FE64-ABBC-CAF3-F2FF-1BD7656D5D1B}"/>
              </a:ext>
            </a:extLst>
          </p:cNvPr>
          <p:cNvSpPr>
            <a:spLocks noGrp="1"/>
          </p:cNvSpPr>
          <p:nvPr>
            <p:ph idx="1"/>
          </p:nvPr>
        </p:nvSpPr>
        <p:spPr/>
        <p:txBody>
          <a:bodyPr>
            <a:normAutofit/>
          </a:bodyPr>
          <a:lstStyle/>
          <a:p>
            <a:pPr marL="0" indent="0" algn="ctr">
              <a:lnSpc>
                <a:spcPct val="150000"/>
              </a:lnSpc>
              <a:spcBef>
                <a:spcPts val="0"/>
              </a:spcBef>
              <a:buNone/>
            </a:pPr>
            <a:r>
              <a:rPr lang="nl-NL" sz="2400" dirty="0">
                <a:latin typeface="Times New Roman" panose="02020603050405020304" pitchFamily="18" charset="0"/>
                <a:cs typeface="Times New Roman" panose="02020603050405020304" pitchFamily="18" charset="0"/>
              </a:rPr>
              <a:t>Ik wil niet branden, niet in dit leven en ook niet hierna. Ik stel me voor hoe mijn kleren en mijn haar als eerste zouden verschroeien en hoe ik daar naakt en kaal voor de ogen van de wereld zou staan te blakeren. Ik stel me voor hoe het vlees van mezelf zou sissen, het vet van mijn borsten en buik zou knetteren, het vel van mijn armen om zou krullen. Hoe lang totdat mijn tong weg zou branden en ik niet meer zou kunnen schreeuwen?</a:t>
            </a:r>
          </a:p>
        </p:txBody>
      </p:sp>
    </p:spTree>
    <p:extLst>
      <p:ext uri="{BB962C8B-B14F-4D97-AF65-F5344CB8AC3E}">
        <p14:creationId xmlns:p14="http://schemas.microsoft.com/office/powerpoint/2010/main" val="3514526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FE195-F308-E7A4-1D64-E0CCAB951185}"/>
              </a:ext>
            </a:extLst>
          </p:cNvPr>
          <p:cNvSpPr>
            <a:spLocks noGrp="1"/>
          </p:cNvSpPr>
          <p:nvPr>
            <p:ph type="title"/>
          </p:nvPr>
        </p:nvSpPr>
        <p:spPr/>
        <p:txBody>
          <a:bodyPr/>
          <a:lstStyle/>
          <a:p>
            <a:r>
              <a:rPr lang="nl-NL" sz="4400" dirty="0" err="1">
                <a:latin typeface="Times New Roman" panose="02020603050405020304" pitchFamily="18" charset="0"/>
                <a:cs typeface="Times New Roman" panose="02020603050405020304" pitchFamily="18" charset="0"/>
              </a:rPr>
              <a:t>Entre’acte</a:t>
            </a:r>
            <a:r>
              <a:rPr lang="nl-NL" sz="4400" dirty="0">
                <a:latin typeface="Times New Roman" panose="02020603050405020304" pitchFamily="18" charset="0"/>
                <a:cs typeface="Times New Roman" panose="02020603050405020304" pitchFamily="18" charset="0"/>
              </a:rPr>
              <a:t> bij Vertalersgeluktournee juni 2025</a:t>
            </a:r>
            <a:endParaRPr lang="nl-NL" dirty="0"/>
          </a:p>
        </p:txBody>
      </p:sp>
      <p:sp>
        <p:nvSpPr>
          <p:cNvPr id="3" name="Tijdelijke aanduiding voor inhoud 2">
            <a:extLst>
              <a:ext uri="{FF2B5EF4-FFF2-40B4-BE49-F238E27FC236}">
                <a16:creationId xmlns:a16="http://schemas.microsoft.com/office/drawing/2014/main" id="{42FB190D-E9A0-E139-A789-626C476C61D8}"/>
              </a:ext>
            </a:extLst>
          </p:cNvPr>
          <p:cNvSpPr>
            <a:spLocks noGrp="1"/>
          </p:cNvSpPr>
          <p:nvPr>
            <p:ph idx="1"/>
          </p:nvPr>
        </p:nvSpPr>
        <p:spPr/>
        <p:txBody>
          <a:bodyPr>
            <a:normAutofit/>
          </a:bodyPr>
          <a:lstStyle/>
          <a:p>
            <a:pPr marL="0" indent="0" algn="ctr">
              <a:lnSpc>
                <a:spcPct val="150000"/>
              </a:lnSpc>
              <a:spcBef>
                <a:spcPts val="0"/>
              </a:spcBef>
              <a:buNone/>
            </a:pPr>
            <a:r>
              <a:rPr lang="nl-NL" sz="2400" dirty="0">
                <a:latin typeface="Times New Roman" panose="02020603050405020304" pitchFamily="18" charset="0"/>
                <a:cs typeface="Times New Roman" panose="02020603050405020304" pitchFamily="18" charset="0"/>
              </a:rPr>
              <a:t>Victoria </a:t>
            </a:r>
            <a:r>
              <a:rPr lang="nl-NL" sz="2400" dirty="0" err="1">
                <a:latin typeface="Times New Roman" panose="02020603050405020304" pitchFamily="18" charset="0"/>
                <a:cs typeface="Times New Roman" panose="02020603050405020304" pitchFamily="18" charset="0"/>
              </a:rPr>
              <a:t>MacKenzie</a:t>
            </a:r>
            <a:r>
              <a:rPr lang="nl-NL" sz="2400" dirty="0">
                <a:latin typeface="Times New Roman" panose="02020603050405020304" pitchFamily="18" charset="0"/>
                <a:cs typeface="Times New Roman" panose="02020603050405020304" pitchFamily="18" charset="0"/>
              </a:rPr>
              <a:t>: </a:t>
            </a:r>
            <a:r>
              <a:rPr lang="nl-NL" sz="2400" b="1" dirty="0">
                <a:latin typeface="Times New Roman" panose="02020603050405020304" pitchFamily="18" charset="0"/>
                <a:cs typeface="Times New Roman" panose="02020603050405020304" pitchFamily="18" charset="0"/>
              </a:rPr>
              <a:t>For </a:t>
            </a:r>
            <a:r>
              <a:rPr lang="nl-NL" sz="2400" b="1" dirty="0" err="1">
                <a:latin typeface="Times New Roman" panose="02020603050405020304" pitchFamily="18" charset="0"/>
                <a:cs typeface="Times New Roman" panose="02020603050405020304" pitchFamily="18" charset="0"/>
              </a:rPr>
              <a:t>Thy</a:t>
            </a:r>
            <a:r>
              <a:rPr lang="nl-NL" sz="2400" b="1" dirty="0">
                <a:latin typeface="Times New Roman" panose="02020603050405020304" pitchFamily="18" charset="0"/>
                <a:cs typeface="Times New Roman" panose="02020603050405020304" pitchFamily="18" charset="0"/>
              </a:rPr>
              <a:t> Great </a:t>
            </a:r>
            <a:r>
              <a:rPr lang="nl-NL" sz="2400" b="1" dirty="0" err="1">
                <a:latin typeface="Times New Roman" panose="02020603050405020304" pitchFamily="18" charset="0"/>
                <a:cs typeface="Times New Roman" panose="02020603050405020304" pitchFamily="18" charset="0"/>
              </a:rPr>
              <a:t>Pain</a:t>
            </a:r>
            <a:r>
              <a:rPr lang="nl-NL" sz="2400" b="1" dirty="0">
                <a:latin typeface="Times New Roman" panose="02020603050405020304" pitchFamily="18" charset="0"/>
                <a:cs typeface="Times New Roman" panose="02020603050405020304" pitchFamily="18" charset="0"/>
              </a:rPr>
              <a:t> Have </a:t>
            </a:r>
            <a:r>
              <a:rPr lang="nl-NL" sz="2400" b="1" dirty="0" err="1">
                <a:latin typeface="Times New Roman" panose="02020603050405020304" pitchFamily="18" charset="0"/>
                <a:cs typeface="Times New Roman" panose="02020603050405020304" pitchFamily="18" charset="0"/>
              </a:rPr>
              <a:t>Mercy</a:t>
            </a:r>
            <a:r>
              <a:rPr lang="nl-NL" sz="2400" b="1" dirty="0">
                <a:latin typeface="Times New Roman" panose="02020603050405020304" pitchFamily="18" charset="0"/>
                <a:cs typeface="Times New Roman" panose="02020603050405020304" pitchFamily="18" charset="0"/>
              </a:rPr>
              <a:t> On My Little </a:t>
            </a:r>
            <a:r>
              <a:rPr lang="nl-NL" sz="2400" b="1" dirty="0" err="1">
                <a:latin typeface="Times New Roman" panose="02020603050405020304" pitchFamily="18" charset="0"/>
                <a:cs typeface="Times New Roman" panose="02020603050405020304" pitchFamily="18" charset="0"/>
              </a:rPr>
              <a:t>Pain</a:t>
            </a:r>
            <a:r>
              <a:rPr lang="nl-NL" sz="2400" b="1" dirty="0">
                <a:latin typeface="Times New Roman" panose="02020603050405020304" pitchFamily="18" charset="0"/>
                <a:cs typeface="Times New Roman" panose="02020603050405020304" pitchFamily="18" charset="0"/>
              </a:rPr>
              <a:t> </a:t>
            </a:r>
            <a:r>
              <a:rPr lang="nl-NL" sz="2400" dirty="0">
                <a:latin typeface="Times New Roman" panose="02020603050405020304" pitchFamily="18" charset="0"/>
                <a:cs typeface="Times New Roman" panose="02020603050405020304" pitchFamily="18" charset="0"/>
              </a:rPr>
              <a:t>(2023),</a:t>
            </a:r>
          </a:p>
          <a:p>
            <a:pPr marL="0" indent="0" algn="ctr">
              <a:lnSpc>
                <a:spcPct val="150000"/>
              </a:lnSpc>
              <a:spcBef>
                <a:spcPts val="0"/>
              </a:spcBef>
              <a:buNone/>
            </a:pPr>
            <a:r>
              <a:rPr lang="nl-NL" sz="2400" i="1" dirty="0">
                <a:latin typeface="Times New Roman" panose="02020603050405020304" pitchFamily="18" charset="0"/>
                <a:cs typeface="Times New Roman" panose="02020603050405020304" pitchFamily="18" charset="0"/>
              </a:rPr>
              <a:t>Omwille van Uw grote lijden, ontferm U over mijn kleine leed </a:t>
            </a:r>
          </a:p>
          <a:p>
            <a:pPr marL="0" indent="0" algn="ctr">
              <a:lnSpc>
                <a:spcPct val="150000"/>
              </a:lnSpc>
              <a:spcBef>
                <a:spcPts val="0"/>
              </a:spcBef>
              <a:buNone/>
            </a:pPr>
            <a:r>
              <a:rPr lang="nl-NL" sz="2400" dirty="0">
                <a:latin typeface="Times New Roman" panose="02020603050405020304" pitchFamily="18" charset="0"/>
                <a:cs typeface="Times New Roman" panose="02020603050405020304" pitchFamily="18" charset="0"/>
              </a:rPr>
              <a:t>Fragmenten vertaald door Astrid </a:t>
            </a:r>
            <a:r>
              <a:rPr lang="nl-NL" sz="2400" dirty="0" err="1">
                <a:latin typeface="Times New Roman" panose="02020603050405020304" pitchFamily="18" charset="0"/>
                <a:cs typeface="Times New Roman" panose="02020603050405020304" pitchFamily="18" charset="0"/>
              </a:rPr>
              <a:t>Meijn</a:t>
            </a:r>
            <a:r>
              <a:rPr lang="nl-NL" sz="2400" dirty="0">
                <a:latin typeface="Times New Roman" panose="02020603050405020304" pitchFamily="18" charset="0"/>
                <a:cs typeface="Times New Roman" panose="02020603050405020304" pitchFamily="18" charset="0"/>
              </a:rPr>
              <a:t> en Hugo van der Wolf. Verschenen in Pluk, de oogst van nieuwe vertalers, nr. 14, 2025.</a:t>
            </a:r>
          </a:p>
        </p:txBody>
      </p:sp>
    </p:spTree>
    <p:extLst>
      <p:ext uri="{BB962C8B-B14F-4D97-AF65-F5344CB8AC3E}">
        <p14:creationId xmlns:p14="http://schemas.microsoft.com/office/powerpoint/2010/main" val="107918824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TotalTime>
  <Words>1280</Words>
  <Application>Microsoft Office PowerPoint</Application>
  <PresentationFormat>Breedbeeld</PresentationFormat>
  <Paragraphs>60</Paragraphs>
  <Slides>8</Slides>
  <Notes>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8</vt:i4>
      </vt:variant>
    </vt:vector>
  </HeadingPairs>
  <TitlesOfParts>
    <vt:vector size="13" baseType="lpstr">
      <vt:lpstr>Aptos</vt:lpstr>
      <vt:lpstr>Aptos Display</vt:lpstr>
      <vt:lpstr>Arial</vt:lpstr>
      <vt:lpstr>Times New Roman</vt:lpstr>
      <vt:lpstr>Kantoorthema</vt:lpstr>
      <vt:lpstr>PowerPoint-presentatie</vt:lpstr>
      <vt:lpstr>Entre’acte bij Vertalersgeluktournee juni 2025</vt:lpstr>
      <vt:lpstr>Entre’acte bij Vertalersgeluktournee juni 2025</vt:lpstr>
      <vt:lpstr>Entre’acte bij Vertalersgeluktournee juni 2025</vt:lpstr>
      <vt:lpstr>Entre’acte bij Vertalersgeluktournee juni 2025</vt:lpstr>
      <vt:lpstr>Entre’acte bij Vertalersgeluktournee juni 2025</vt:lpstr>
      <vt:lpstr>Entre’acte bij Vertalersgeluktournee juni 2025</vt:lpstr>
      <vt:lpstr>Entre’acte bij Vertalersgeluktournee juni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Hugo van der Wolf</dc:creator>
  <cp:lastModifiedBy>Hugo van der Wolf</cp:lastModifiedBy>
  <cp:revision>1</cp:revision>
  <dcterms:created xsi:type="dcterms:W3CDTF">2025-05-23T13:09:17Z</dcterms:created>
  <dcterms:modified xsi:type="dcterms:W3CDTF">2025-05-29T11:33:01Z</dcterms:modified>
</cp:coreProperties>
</file>